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ldinghistory.org/whfolder/folder/wh1950.html" TargetMode="External"/><Relationship Id="rId2" Type="http://schemas.openxmlformats.org/officeDocument/2006/relationships/hyperlink" Target="http://www.gowelding.org/welding/mig-gmaw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sabna.com/euweb/mig_handbook/592mig1_1.htm" TargetMode="External"/><Relationship Id="rId4" Type="http://schemas.openxmlformats.org/officeDocument/2006/relationships/hyperlink" Target="http://www.weldinghistory.org/whfolder/folder/wh190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MIG Welding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By: James </a:t>
            </a:r>
            <a:r>
              <a:rPr lang="en-US" dirty="0" err="1"/>
              <a:t>Zartman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68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Also known as Gas Metal Arc (GMA) or Gas Metal Arc Welding (GMAW)</a:t>
            </a:r>
          </a:p>
          <a:p>
            <a:r>
              <a:rPr lang="en-US" dirty="0"/>
              <a:t>IN 1940 the Gas Shielded Metal Arc Welding was developed by Hobart and Devers at Battelle Memorial Institute</a:t>
            </a:r>
          </a:p>
          <a:p>
            <a:r>
              <a:rPr lang="en-US" dirty="0"/>
              <a:t>IN 1948 the Air reduction company developed the inert gas metal arc welding process (MIG)</a:t>
            </a:r>
          </a:p>
          <a:p>
            <a:r>
              <a:rPr lang="en-US" dirty="0"/>
              <a:t>In 1953 the GMAW process was modified to use carbon dioxide</a:t>
            </a:r>
          </a:p>
          <a:p>
            <a:r>
              <a:rPr lang="en-US" dirty="0"/>
              <a:t>It requires 3 things</a:t>
            </a:r>
          </a:p>
          <a:p>
            <a:pPr lvl="1"/>
            <a:r>
              <a:rPr lang="en-US" dirty="0"/>
              <a:t>Electricity-to produce heat</a:t>
            </a:r>
          </a:p>
          <a:p>
            <a:pPr lvl="1"/>
            <a:r>
              <a:rPr lang="en-US" dirty="0"/>
              <a:t>Electrode- to fill the joint</a:t>
            </a:r>
          </a:p>
          <a:p>
            <a:pPr lvl="1"/>
            <a:r>
              <a:rPr lang="en-US" dirty="0"/>
              <a:t>Gas- to protect the weld from air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2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History continued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5800" y="1847850"/>
            <a:ext cx="6219825" cy="437083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electric arc is established between work piece and consumable bare wire electrode</a:t>
            </a:r>
          </a:p>
          <a:p>
            <a:r>
              <a:rPr lang="en-US" dirty="0"/>
              <a:t>Arc continuously melts wire as its fed into weld puddle</a:t>
            </a:r>
          </a:p>
          <a:p>
            <a:r>
              <a:rPr lang="en-US" dirty="0"/>
              <a:t>The weld metal is shielded from atmosphere by flow of inert gas or gas mixture</a:t>
            </a:r>
          </a:p>
          <a:p>
            <a:r>
              <a:rPr lang="en-US" dirty="0"/>
              <a:t>Shielding gases are used to prevent contamination</a:t>
            </a:r>
          </a:p>
          <a:p>
            <a:pPr lvl="1"/>
            <a:r>
              <a:rPr lang="en-US" dirty="0"/>
              <a:t>Caused by nitrogen, oxygen, and water vapor</a:t>
            </a:r>
          </a:p>
          <a:p>
            <a:pPr lvl="1"/>
            <a:r>
              <a:rPr lang="en-US" dirty="0"/>
              <a:t>Can cause cracking in welds, or cause them to be porous.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928" y="2386012"/>
            <a:ext cx="5186407" cy="329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8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is it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 welding process can be used to weld almost any kind of metal.</a:t>
            </a:r>
          </a:p>
          <a:p>
            <a:pPr lvl="1"/>
            <a:r>
              <a:rPr lang="en-US" dirty="0"/>
              <a:t>Carbon Steel is the best option</a:t>
            </a:r>
          </a:p>
          <a:p>
            <a:r>
              <a:rPr lang="en-US" dirty="0"/>
              <a:t>3 most common Metals welded with MIG</a:t>
            </a:r>
          </a:p>
          <a:p>
            <a:pPr lvl="1"/>
            <a:r>
              <a:rPr lang="en-US" dirty="0"/>
              <a:t>Carbon Steel</a:t>
            </a:r>
          </a:p>
          <a:p>
            <a:pPr lvl="1"/>
            <a:r>
              <a:rPr lang="en-US" dirty="0"/>
              <a:t>Stainless Steel</a:t>
            </a:r>
          </a:p>
          <a:p>
            <a:pPr lvl="1"/>
            <a:r>
              <a:rPr lang="en-US" dirty="0"/>
              <a:t>Aluminum- requires special feeder because wire is so soft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60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MIG Welding?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Fast process</a:t>
            </a:r>
          </a:p>
          <a:p>
            <a:r>
              <a:rPr lang="en-US" dirty="0"/>
              <a:t>Cost efficient </a:t>
            </a:r>
          </a:p>
          <a:p>
            <a:r>
              <a:rPr lang="en-US" dirty="0"/>
              <a:t>Produce long welds with less restarts</a:t>
            </a:r>
          </a:p>
          <a:p>
            <a:r>
              <a:rPr lang="en-US" dirty="0"/>
              <a:t>Excellent for spot and Tack welds</a:t>
            </a:r>
          </a:p>
          <a:p>
            <a:r>
              <a:rPr lang="en-US" dirty="0"/>
              <a:t>Clean welds with little to no smoke</a:t>
            </a:r>
          </a:p>
          <a:p>
            <a:r>
              <a:rPr lang="en-US" dirty="0"/>
              <a:t>Not much skill needed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1395" y="3270737"/>
            <a:ext cx="5148130" cy="313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2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http://www.gowelding.org/welding/mig-gmaw/</a:t>
            </a:r>
            <a:endParaRPr lang="en-US" dirty="0"/>
          </a:p>
          <a:p>
            <a:r>
              <a:rPr lang="en-US" dirty="0">
                <a:hlinkClick r:id="rId3"/>
              </a:rPr>
              <a:t>http://www.weldinghistory.org/whfolder/folder/wh1950.html</a:t>
            </a:r>
            <a:endParaRPr lang="en-US" dirty="0"/>
          </a:p>
          <a:p>
            <a:r>
              <a:rPr lang="en-US" dirty="0">
                <a:hlinkClick r:id="rId4"/>
              </a:rPr>
              <a:t>http://www.weldinghistory.org/whfolder/folder/wh1900.html</a:t>
            </a:r>
            <a:endParaRPr lang="en-US" dirty="0"/>
          </a:p>
          <a:p>
            <a:r>
              <a:rPr lang="en-US" dirty="0">
                <a:hlinkClick r:id="rId5"/>
              </a:rPr>
              <a:t>http://www.esabna.com/euweb/mig_handbook/592mig1_1.htm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091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144</TotalTime>
  <Words>293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MIG Welding</vt:lpstr>
      <vt:lpstr>History</vt:lpstr>
      <vt:lpstr>History continued</vt:lpstr>
      <vt:lpstr>Where is it used</vt:lpstr>
      <vt:lpstr>Why MIG Welding?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 Welding</dc:title>
  <dc:creator>James</dc:creator>
  <cp:lastModifiedBy>James</cp:lastModifiedBy>
  <cp:revision>11</cp:revision>
  <dcterms:created xsi:type="dcterms:W3CDTF">2017-02-12T17:19:12Z</dcterms:created>
  <dcterms:modified xsi:type="dcterms:W3CDTF">2017-02-15T03:23:52Z</dcterms:modified>
</cp:coreProperties>
</file>